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99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891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357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09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46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02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977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23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547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41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tx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2842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chemeClr val="bg2">
              <a:lumMod val="60000"/>
              <a:lumOff val="40000"/>
              <a:alpha val="15000"/>
            </a:schemeClr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6285184-1DE5-4937-8371-8F6B6C711914}" type="datetimeFigureOut">
              <a:rPr lang="en-US" smtClean="0"/>
              <a:t>06-Dec-22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B23F377-5415-443D-84A1-23C9FE0F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802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Library Module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/>
              <a:t>University Management system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42841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ANUSHA SAAD 	19K-0281</a:t>
            </a:r>
          </a:p>
          <a:p>
            <a:pPr algn="ctr"/>
            <a:r>
              <a:rPr lang="en-US" dirty="0" smtClean="0"/>
              <a:t>SAMAN KHAN 		19K-0354</a:t>
            </a:r>
          </a:p>
          <a:p>
            <a:pPr algn="ctr"/>
            <a:r>
              <a:rPr lang="en-US" dirty="0" smtClean="0"/>
              <a:t>HERMAIN QADIR	19K-1517</a:t>
            </a:r>
          </a:p>
        </p:txBody>
      </p:sp>
    </p:spTree>
    <p:extLst>
      <p:ext uri="{BB962C8B-B14F-4D97-AF65-F5344CB8AC3E}">
        <p14:creationId xmlns:p14="http://schemas.microsoft.com/office/powerpoint/2010/main" val="324574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LIBRARY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software helps </a:t>
            </a:r>
            <a:r>
              <a:rPr lang="en-US" sz="2400" dirty="0" smtClean="0"/>
              <a:t>admin/Librarian manage author details and book inventory details (add, update, delete)</a:t>
            </a:r>
          </a:p>
          <a:p>
            <a:r>
              <a:rPr lang="en-US" sz="2400" dirty="0" smtClean="0"/>
              <a:t>Librarian is also responsible for issuing book to a student.</a:t>
            </a:r>
          </a:p>
          <a:p>
            <a:r>
              <a:rPr lang="en-US" sz="2400" dirty="0" smtClean="0"/>
              <a:t>Students </a:t>
            </a:r>
            <a:r>
              <a:rPr lang="en-US" sz="2400" dirty="0"/>
              <a:t>can view which books are available and in stock from the comfort of their </a:t>
            </a:r>
            <a:r>
              <a:rPr lang="en-US" sz="2400" dirty="0" smtClean="0"/>
              <a:t>homes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06360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HOMEPAGE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19" r="3613"/>
          <a:stretch/>
        </p:blipFill>
        <p:spPr>
          <a:xfrm>
            <a:off x="2146747" y="2228093"/>
            <a:ext cx="8190327" cy="4033370"/>
          </a:xfrm>
        </p:spPr>
      </p:pic>
    </p:spTree>
    <p:extLst>
      <p:ext uri="{BB962C8B-B14F-4D97-AF65-F5344CB8AC3E}">
        <p14:creationId xmlns:p14="http://schemas.microsoft.com/office/powerpoint/2010/main" val="2885885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4" r="3251"/>
          <a:stretch/>
        </p:blipFill>
        <p:spPr>
          <a:xfrm>
            <a:off x="2015601" y="2300931"/>
            <a:ext cx="8234388" cy="3995366"/>
          </a:xfrm>
        </p:spPr>
      </p:pic>
    </p:spTree>
    <p:extLst>
      <p:ext uri="{BB962C8B-B14F-4D97-AF65-F5344CB8AC3E}">
        <p14:creationId xmlns:p14="http://schemas.microsoft.com/office/powerpoint/2010/main" val="646548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 Manage-admin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23" r="2409"/>
          <a:stretch/>
        </p:blipFill>
        <p:spPr>
          <a:xfrm>
            <a:off x="1567544" y="2255520"/>
            <a:ext cx="8917794" cy="4268587"/>
          </a:xfrm>
        </p:spPr>
      </p:pic>
    </p:spTree>
    <p:extLst>
      <p:ext uri="{BB962C8B-B14F-4D97-AF65-F5344CB8AC3E}">
        <p14:creationId xmlns:p14="http://schemas.microsoft.com/office/powerpoint/2010/main" val="1404591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 INVENTORY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703" y="2246812"/>
            <a:ext cx="8020594" cy="4302715"/>
          </a:xfrm>
        </p:spPr>
      </p:pic>
    </p:spTree>
    <p:extLst>
      <p:ext uri="{BB962C8B-B14F-4D97-AF65-F5344CB8AC3E}">
        <p14:creationId xmlns:p14="http://schemas.microsoft.com/office/powerpoint/2010/main" val="2509828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 issue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579" y="2281011"/>
            <a:ext cx="7600841" cy="4077535"/>
          </a:xfrm>
        </p:spPr>
      </p:pic>
    </p:spTree>
    <p:extLst>
      <p:ext uri="{BB962C8B-B14F-4D97-AF65-F5344CB8AC3E}">
        <p14:creationId xmlns:p14="http://schemas.microsoft.com/office/powerpoint/2010/main" val="334046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PORTAL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352" y="2246538"/>
            <a:ext cx="8003295" cy="4293435"/>
          </a:xfrm>
        </p:spPr>
      </p:pic>
    </p:spTree>
    <p:extLst>
      <p:ext uri="{BB962C8B-B14F-4D97-AF65-F5344CB8AC3E}">
        <p14:creationId xmlns:p14="http://schemas.microsoft.com/office/powerpoint/2010/main" val="13891671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635D4D"/>
      </a:dk2>
      <a:lt2>
        <a:srgbClr val="D8D6BA"/>
      </a:lt2>
      <a:accent1>
        <a:srgbClr val="9CBEBD"/>
      </a:accent1>
      <a:accent2>
        <a:srgbClr val="D2CB6C"/>
      </a:accent2>
      <a:accent3>
        <a:srgbClr val="9D9A93"/>
      </a:accent3>
      <a:accent4>
        <a:srgbClr val="C89F5D"/>
      </a:accent4>
      <a:accent5>
        <a:srgbClr val="A9A57C"/>
      </a:accent5>
      <a:accent6>
        <a:srgbClr val="95A39D"/>
      </a:accent6>
      <a:hlink>
        <a:srgbClr val="D25814"/>
      </a:hlink>
      <a:folHlink>
        <a:srgbClr val="849A0A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0BDC4BB7-8AF9-46FD-8C32-AB93AC9C410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29</TotalTime>
  <Words>78</Words>
  <Application>Microsoft Office PowerPoint</Application>
  <PresentationFormat>Widescreen</PresentationFormat>
  <Paragraphs>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Library Module</vt:lpstr>
      <vt:lpstr>Group Members</vt:lpstr>
      <vt:lpstr>LIBRARY MODULE</vt:lpstr>
      <vt:lpstr>HOMEPAGE </vt:lpstr>
      <vt:lpstr>Login PAGE</vt:lpstr>
      <vt:lpstr>Author Manage-admin</vt:lpstr>
      <vt:lpstr>BOOK INVENTORY</vt:lpstr>
      <vt:lpstr>Book issue</vt:lpstr>
      <vt:lpstr>STUDENT PORTAL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Module</dc:title>
  <dc:creator>SMIT</dc:creator>
  <cp:lastModifiedBy>SMIT</cp:lastModifiedBy>
  <cp:revision>6</cp:revision>
  <dcterms:created xsi:type="dcterms:W3CDTF">2022-12-06T12:47:00Z</dcterms:created>
  <dcterms:modified xsi:type="dcterms:W3CDTF">2022-12-06T14:35:31Z</dcterms:modified>
</cp:coreProperties>
</file>

<file path=docProps/thumbnail.jpeg>
</file>